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6"/>
  </p:notesMasterIdLst>
  <p:handoutMasterIdLst>
    <p:handoutMasterId r:id="rId7"/>
  </p:handoutMasterIdLst>
  <p:sldIdLst>
    <p:sldId id="272" r:id="rId5"/>
  </p:sldIdLst>
  <p:sldSz cx="12192000" cy="6858000"/>
  <p:notesSz cx="6858000" cy="9144000"/>
  <p:defaultTextStyle>
    <a:defPPr rtl="0">
      <a:defRPr lang="ja-jp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35F0F2-CFA2-451F-888D-3D8ABD2E7A3B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2022/10/30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EE126B7F-F2D0-47DE-91A4-66F18DB3A8A9}" type="datetime1">
              <a:rPr lang="ja-JP" altLang="en-US" smtClean="0"/>
              <a:pPr/>
              <a:t>2022/10/30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テキストの書式設定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80EA6D1-6F22-46FD-AD91-FC510839F77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長方形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長方形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グループ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円/楕円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円/楕円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ja-JP" altLang="en-US" noProof="0" smtClean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2019/9/10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FAB73BC-B049-4115-A692-8D63A059BFB8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2019/9/10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FAB73BC-B049-4115-A692-8D63A059BFB8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2019/9/10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grpSp>
        <p:nvGrpSpPr>
          <p:cNvPr id="8" name="グループ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円/楕円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円/楕円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FAB73BC-B049-4115-A692-8D63A059BFB8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  <a:p>
            <a:pPr lvl="1" rtl="0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 rtl="0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 rtl="0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 rtl="0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 rtl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grpSp>
        <p:nvGrpSpPr>
          <p:cNvPr id="9" name="グループ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円/楕円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円/楕円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ja-JP" altLang="en-US" noProof="0" smtClean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図プレースホルダー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 smtClean="0"/>
              <a:t>図を追加</a:t>
            </a:r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 noProof="0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altLang="ja-JP" noProof="0" dirty="0"/>
              <a:t>2019/9/10</a:t>
            </a:r>
            <a:endParaRPr lang="ja-JP" altLang="en-US" noProof="0" dirty="0"/>
          </a:p>
        </p:txBody>
      </p:sp>
      <p:grpSp>
        <p:nvGrpSpPr>
          <p:cNvPr id="8" name="グループ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円/楕円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円/楕円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テキストの書式設定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en-US" altLang="ja-JP"/>
              <a:t>2019/9/10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grpSp>
        <p:nvGrpSpPr>
          <p:cNvPr id="7" name="グループ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円/楕円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円/楕円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FAB73BC-B049-4115-A692-8D63A059BFB8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長方形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画像 4" descr="花のクローズ アップ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長方形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長方形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/>
          </a:bodyPr>
          <a:lstStyle/>
          <a:p>
            <a:r>
              <a:rPr lang="ja-JP" altLang="en-US" sz="7200" dirty="0" smtClean="0">
                <a:solidFill>
                  <a:srgbClr val="FFFFFF"/>
                </a:solidFill>
              </a:rPr>
              <a:t>スタッフの休日♡</a:t>
            </a:r>
            <a:endParaRPr lang="en-US" altLang="ja-JP" sz="7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/>
          <a:p>
            <a:pPr rtl="0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版活字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733_TF89879641.potx" id="{FC607C86-04EF-4F13-8EF3-BC35FA8186BE}" vid="{FFA65DB7-9EE7-41E4-AB25-7F2B3A6D57C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674FF-673D-40E4-90DC-427647F6395A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木目デザイン</Template>
  <TotalTime>0</TotalTime>
  <Words>5</Words>
  <Application>Microsoft Office PowerPoint</Application>
  <PresentationFormat>ワイド画面</PresentationFormat>
  <Paragraphs>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Meiryo UI</vt:lpstr>
      <vt:lpstr>Wingdings</vt:lpstr>
      <vt:lpstr>木版活字</vt:lpstr>
      <vt:lpstr>スタッフの休日♡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2022-10-30T03:20:22Z</dcterms:created>
  <dcterms:modified xsi:type="dcterms:W3CDTF">2022-10-30T03:22:08Z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